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06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765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65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755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784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513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767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62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195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371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04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71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152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033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487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988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36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02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55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49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40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20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488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97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19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66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61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87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07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8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26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06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2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39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62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DFFC-29D4-43FB-B7DF-DA640488DC47}" type="datetimeFigureOut">
              <a:rPr lang="nl-NL" smtClean="0"/>
              <a:t>19-12-2013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7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95536" y="620688"/>
            <a:ext cx="6400800" cy="3240360"/>
          </a:xfrm>
        </p:spPr>
        <p:txBody>
          <a:bodyPr>
            <a:norm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Het kerstverhaal</a:t>
            </a:r>
            <a:endParaRPr lang="nl-NL" sz="1600" b="1" dirty="0">
              <a:solidFill>
                <a:schemeClr val="bg1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endParaRPr lang="nl-NL" b="1" dirty="0">
              <a:solidFill>
                <a:schemeClr val="bg1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endParaRPr lang="nl-NL" b="1" dirty="0">
              <a:solidFill>
                <a:schemeClr val="bg1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5" y="4329100"/>
            <a:ext cx="2143125" cy="2143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30095"/>
            <a:ext cx="2143125" cy="214312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973029" y="516982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Comic Sans MS" pitchFamily="66" charset="0"/>
              </a:rPr>
              <a:t>Jack  2012 </a:t>
            </a:r>
            <a:endParaRPr lang="nl-NL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Once-in-Royal-Davids-City-S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66" y="4323249"/>
            <a:ext cx="2134045" cy="21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nl-N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620713"/>
            <a:ext cx="8087480" cy="58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6" y="331695"/>
            <a:ext cx="8068430" cy="5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3" y="160338"/>
            <a:ext cx="8374062" cy="6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47625"/>
            <a:ext cx="8775452" cy="6635750"/>
          </a:xfrm>
          <a:prstGeom prst="rect">
            <a:avLst/>
          </a:prstGeom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9525"/>
            <a:ext cx="881387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109538"/>
            <a:ext cx="8794661" cy="67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8" y="122238"/>
            <a:ext cx="8604214" cy="66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158750"/>
            <a:ext cx="8947999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90488"/>
            <a:ext cx="8775717" cy="65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82550"/>
            <a:ext cx="8661258" cy="66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07604" y="5373216"/>
            <a:ext cx="7128792" cy="936104"/>
          </a:xfrm>
        </p:spPr>
        <p:txBody>
          <a:bodyPr>
            <a:normAutofit/>
          </a:bodyPr>
          <a:lstStyle/>
          <a:p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8" y="26988"/>
            <a:ext cx="6764743" cy="66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85828"/>
            <a:ext cx="8699500" cy="6597547"/>
          </a:xfrm>
          <a:prstGeom prst="rect">
            <a:avLst/>
          </a:prstGeom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176213"/>
            <a:ext cx="8527324" cy="62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76213"/>
            <a:ext cx="8584899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28575"/>
            <a:ext cx="8756561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8" y="5661248"/>
            <a:ext cx="900000" cy="9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80" y="3897152"/>
            <a:ext cx="900000" cy="9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2997052"/>
            <a:ext cx="900000" cy="9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852"/>
            <a:ext cx="900000" cy="9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5" y="2997052"/>
            <a:ext cx="900000" cy="90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8" y="4761248"/>
            <a:ext cx="900000" cy="9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2095905"/>
            <a:ext cx="900000" cy="90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80" y="2997052"/>
            <a:ext cx="900000" cy="90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80" y="5661248"/>
            <a:ext cx="900000" cy="90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80" y="3861248"/>
            <a:ext cx="900000" cy="90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639862"/>
            <a:ext cx="900000" cy="90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5905"/>
            <a:ext cx="900000" cy="90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80" y="4768744"/>
            <a:ext cx="900000" cy="900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80" y="5661248"/>
            <a:ext cx="900000" cy="9000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80" y="3881148"/>
            <a:ext cx="900000" cy="8800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1196752"/>
            <a:ext cx="900000" cy="9000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2096952"/>
            <a:ext cx="900000" cy="90000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80" y="4768744"/>
            <a:ext cx="900000" cy="900000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95905"/>
            <a:ext cx="900000" cy="900000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1196852"/>
            <a:ext cx="900000" cy="90000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61248"/>
            <a:ext cx="900000" cy="90000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96852"/>
            <a:ext cx="900000" cy="900000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61148"/>
            <a:ext cx="900000" cy="90000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705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50813"/>
            <a:ext cx="7773987" cy="62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355652" y="5252460"/>
            <a:ext cx="7920880" cy="936104"/>
          </a:xfrm>
        </p:spPr>
        <p:txBody>
          <a:bodyPr>
            <a:normAutofit/>
          </a:bodyPr>
          <a:lstStyle/>
          <a:p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3" y="655638"/>
            <a:ext cx="761375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" y="222250"/>
            <a:ext cx="7600950" cy="6487852"/>
          </a:xfrm>
          <a:prstGeom prst="rect">
            <a:avLst/>
          </a:prstGeom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655638"/>
            <a:ext cx="8015605" cy="59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647700"/>
            <a:ext cx="7705725" cy="589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276964"/>
            <a:ext cx="7667625" cy="638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/>
          </a:bodyPr>
          <a:lstStyle/>
          <a:p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3" y="620713"/>
            <a:ext cx="7801146" cy="60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601</Words>
  <Application>Microsoft Office PowerPoint</Application>
  <PresentationFormat>Diavoorstelling (4:3)</PresentationFormat>
  <Paragraphs>56</Paragraphs>
  <Slides>24</Slides>
  <Notes>24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Web-Jack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Jack Nowee</dc:creator>
  <cp:lastModifiedBy>Jack Nowee</cp:lastModifiedBy>
  <cp:revision>34</cp:revision>
  <dcterms:created xsi:type="dcterms:W3CDTF">2012-11-30T22:42:47Z</dcterms:created>
  <dcterms:modified xsi:type="dcterms:W3CDTF">2013-12-19T22:02:33Z</dcterms:modified>
  <cp:contentStatus/>
</cp:coreProperties>
</file>